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212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2BFB40-82B8-400B-BCF5-008DF6978BC5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436C469-F650-4F62-A844-5415A4BE70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7262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D964-63B0-4B13-9A6C-6DE8D5DBAAB4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9903F-3DF4-4C6F-A9CC-3456002314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246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D7304-DE16-4E83-858B-6940A68F1FFA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B4121-83DD-468B-B722-D3FF397A9B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646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D4121-69B6-44A1-8A30-DAAF8DAF53FA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18DC7-805D-4E00-9571-5BC2DBD91A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480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F888F-6A7F-4517-BB95-EBBB90FAF89F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51359-8957-49BF-BB56-186B32B36B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968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BCC27-45AB-4ADC-9051-33DF5371D5F3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06F87-B8E9-4374-A249-6C92CEC9B1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525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404DC-BBEC-4D47-993B-5899162F2CA2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A6FD-E33E-436D-AE29-4472CA2031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283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FF3AF-2D5A-4CA9-BD85-B17B62ABFFA8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676A9-9E35-4967-A8CB-A4872134EC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51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C0794-6E7A-4EB5-874A-D4A5C591F86B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6DB5C-7B46-4031-88EF-3197B2EA21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296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F4FEF-6C63-4E4C-B91F-29F12212E2B6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F55B5-F262-40AB-908B-704E6C54CA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95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8702-CF7D-45CA-97E4-BF67D5246088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7812A-C609-4FF6-9EE4-E4B468ADC6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527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41205-910B-4C37-BD8E-061F7C56DEB2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905CD-7FEC-4E64-BBEB-08CA820C04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398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2B71E62-A827-4D92-B75A-CF969A4930A5}" type="datetimeFigureOut">
              <a:rPr lang="ja-JP" altLang="en-US"/>
              <a:pPr>
                <a:defRPr/>
              </a:pPr>
              <a:t>2016/4/14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F06BD8F-E4BF-4C3A-99EA-171916A4C4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611188" y="571500"/>
            <a:ext cx="7993062" cy="3028950"/>
          </a:xfrm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ja-JP" altLang="en-US" sz="4000" dirty="0" smtClean="0">
                <a:solidFill>
                  <a:schemeClr val="tx2"/>
                </a:solidFill>
              </a:rPr>
              <a:t>公益社団</a:t>
            </a:r>
            <a:r>
              <a:rPr lang="ja-JP" altLang="en-US" sz="4000" dirty="0" smtClean="0">
                <a:solidFill>
                  <a:schemeClr val="tx2"/>
                </a:solidFill>
              </a:rPr>
              <a:t>法人 </a:t>
            </a:r>
            <a:r>
              <a:rPr lang="ja-JP" altLang="en-US" sz="4000" dirty="0" smtClean="0">
                <a:solidFill>
                  <a:schemeClr val="tx2"/>
                </a:solidFill>
              </a:rPr>
              <a:t>日本ビタミン学会</a:t>
            </a:r>
            <a:r>
              <a:rPr lang="en-US" altLang="ja-JP" sz="4000" dirty="0" smtClean="0">
                <a:solidFill>
                  <a:schemeClr val="tx2"/>
                </a:solidFill>
              </a:rPr>
              <a:t/>
            </a:r>
            <a:br>
              <a:rPr lang="en-US" altLang="ja-JP" sz="4000" dirty="0" smtClean="0">
                <a:solidFill>
                  <a:schemeClr val="tx2"/>
                </a:solidFill>
              </a:rPr>
            </a:br>
            <a:r>
              <a:rPr lang="en-US" altLang="ja-JP" dirty="0" smtClean="0">
                <a:solidFill>
                  <a:schemeClr val="tx2"/>
                </a:solidFill>
              </a:rPr>
              <a:t>COI</a:t>
            </a:r>
            <a:r>
              <a:rPr lang="ja-JP" altLang="en-US" dirty="0" smtClean="0">
                <a:solidFill>
                  <a:schemeClr val="tx2"/>
                </a:solidFill>
              </a:rPr>
              <a:t>　開示</a:t>
            </a:r>
            <a:r>
              <a:rPr lang="en-US" altLang="ja-JP" dirty="0" smtClean="0">
                <a:solidFill>
                  <a:schemeClr val="tx2"/>
                </a:solidFill>
              </a:rPr>
              <a:t/>
            </a:r>
            <a:br>
              <a:rPr lang="en-US" altLang="ja-JP" dirty="0" smtClean="0">
                <a:solidFill>
                  <a:schemeClr val="tx2"/>
                </a:solidFill>
              </a:rPr>
            </a:br>
            <a:r>
              <a:rPr lang="ja-JP" altLang="en-US" sz="2000" b="1" dirty="0" smtClean="0">
                <a:solidFill>
                  <a:schemeClr val="tx2"/>
                </a:solidFill>
                <a:latin typeface="ＭＳ Ｐゴシック" pitchFamily="50" charset="-128"/>
              </a:rPr>
              <a:t>発表者名：日本太郎、日本花子、関東二郎、◎近畿三郎（◎研究代表者）</a:t>
            </a:r>
            <a:endParaRPr lang="ja-JP" altLang="en-US" sz="2000" i="1" dirty="0" smtClean="0">
              <a:solidFill>
                <a:schemeClr val="tx2"/>
              </a:solidFill>
              <a:latin typeface="ＭＳ Ｐゴシック" pitchFamily="50" charset="-128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ja-JP" smtClean="0">
              <a:solidFill>
                <a:schemeClr val="tx1"/>
              </a:solidFill>
            </a:endParaRPr>
          </a:p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開示すべき</a:t>
            </a:r>
            <a:r>
              <a:rPr lang="en-US" altLang="ja-JP" b="1" smtClean="0">
                <a:solidFill>
                  <a:schemeClr val="tx1"/>
                </a:solidFill>
              </a:rPr>
              <a:t>COI </a:t>
            </a:r>
            <a:r>
              <a:rPr lang="ja-JP" altLang="en-US" smtClean="0">
                <a:solidFill>
                  <a:schemeClr val="tx1"/>
                </a:solidFill>
              </a:rPr>
              <a:t>はありません。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25"/>
          </a:xfrm>
          <a:solidFill>
            <a:srgbClr val="FFC000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 smtClean="0">
                <a:solidFill>
                  <a:schemeClr val="tx2"/>
                </a:solidFill>
              </a:rPr>
              <a:t>公益社団</a:t>
            </a:r>
            <a:r>
              <a:rPr lang="ja-JP" altLang="en-US" sz="4000" dirty="0" smtClean="0">
                <a:solidFill>
                  <a:schemeClr val="tx2"/>
                </a:solidFill>
              </a:rPr>
              <a:t>法人 </a:t>
            </a:r>
            <a:r>
              <a:rPr lang="ja-JP" altLang="en-US" sz="4000" dirty="0" smtClean="0">
                <a:solidFill>
                  <a:schemeClr val="tx2"/>
                </a:solidFill>
              </a:rPr>
              <a:t>日本ビタミン学会</a:t>
            </a:r>
            <a:r>
              <a:rPr lang="en-US" altLang="ja-JP" dirty="0" smtClean="0">
                <a:solidFill>
                  <a:schemeClr val="tx2"/>
                </a:solidFill>
              </a:rPr>
              <a:t/>
            </a:r>
            <a:br>
              <a:rPr lang="en-US" altLang="ja-JP" dirty="0" smtClean="0">
                <a:solidFill>
                  <a:schemeClr val="tx2"/>
                </a:solidFill>
              </a:rPr>
            </a:br>
            <a:r>
              <a:rPr lang="en-US" altLang="ja-JP" dirty="0" smtClean="0">
                <a:solidFill>
                  <a:schemeClr val="tx2"/>
                </a:solidFill>
              </a:rPr>
              <a:t>COI</a:t>
            </a:r>
            <a:r>
              <a:rPr lang="ja-JP" altLang="en-US" dirty="0" smtClean="0">
                <a:solidFill>
                  <a:schemeClr val="tx2"/>
                </a:solidFill>
              </a:rPr>
              <a:t>　開示</a:t>
            </a:r>
            <a:r>
              <a:rPr lang="en-US" altLang="ja-JP" dirty="0" smtClean="0">
                <a:solidFill>
                  <a:schemeClr val="tx2"/>
                </a:solidFill>
              </a:rPr>
              <a:t/>
            </a:r>
            <a:br>
              <a:rPr lang="en-US" altLang="ja-JP" dirty="0" smtClean="0">
                <a:solidFill>
                  <a:schemeClr val="tx2"/>
                </a:solidFill>
              </a:rPr>
            </a:br>
            <a:r>
              <a:rPr lang="ja-JP" altLang="en-US" sz="2000" b="1" dirty="0" smtClean="0">
                <a:solidFill>
                  <a:schemeClr val="tx2"/>
                </a:solidFill>
                <a:latin typeface="+mn-ea"/>
                <a:ea typeface="+mn-ea"/>
                <a:cs typeface="+mn-cs"/>
              </a:rPr>
              <a:t>発表者名：日本太郎、日本花子、関東二郎、◎近畿三郎（</a:t>
            </a:r>
            <a:r>
              <a:rPr lang="ja-JP" altLang="en-US" sz="2000" b="1" dirty="0">
                <a:solidFill>
                  <a:schemeClr val="tx2"/>
                </a:solidFill>
                <a:latin typeface="+mn-ea"/>
                <a:ea typeface="+mn-ea"/>
                <a:cs typeface="+mn-cs"/>
              </a:rPr>
              <a:t>◎研究代表者</a:t>
            </a:r>
            <a:r>
              <a:rPr lang="ja-JP" altLang="en-US" sz="2000" b="1" dirty="0" smtClean="0">
                <a:solidFill>
                  <a:schemeClr val="tx2"/>
                </a:solidFill>
                <a:latin typeface="+mn-ea"/>
                <a:ea typeface="+mn-ea"/>
                <a:cs typeface="+mn-cs"/>
              </a:rPr>
              <a:t>）</a:t>
            </a:r>
            <a:endParaRPr lang="ja-JP" altLang="en-US" sz="2800" i="1" dirty="0" smtClean="0">
              <a:solidFill>
                <a:schemeClr val="tx2"/>
              </a:solidFill>
            </a:endParaRP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416718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ja-JP" altLang="en-US" sz="2800" dirty="0" smtClean="0"/>
              <a:t>演題発表に関連し、開示すべき</a:t>
            </a:r>
            <a:r>
              <a:rPr lang="en-US" altLang="ja-JP" sz="2800" dirty="0" smtClean="0"/>
              <a:t>COI</a:t>
            </a:r>
            <a:r>
              <a:rPr lang="ja-JP" altLang="en-US" sz="2800" dirty="0" smtClean="0"/>
              <a:t>関係として、</a:t>
            </a:r>
            <a:endParaRPr lang="en-US" altLang="ja-JP" sz="2800" dirty="0" smtClean="0"/>
          </a:p>
          <a:p>
            <a:pPr eaLnBrk="1" hangingPunct="1">
              <a:buFont typeface="Arial" charset="0"/>
              <a:buNone/>
            </a:pPr>
            <a:r>
              <a:rPr lang="ja-JP" altLang="en-US" sz="2400" dirty="0" smtClean="0"/>
              <a:t>　役員・顧問職：　Ｘ株式会社</a:t>
            </a:r>
            <a:endParaRPr lang="en-US" altLang="ja-JP" sz="24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2400" dirty="0" smtClean="0"/>
              <a:t>　株式の利益：　  Ｙ株式会社</a:t>
            </a:r>
            <a:endParaRPr lang="en-US" altLang="ja-JP" sz="24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2400" dirty="0" smtClean="0"/>
              <a:t>　講演料：　　　　　Ｙ株式会社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2400" dirty="0" smtClean="0"/>
              <a:t>　研究費：　　　　　Ｚ株式会社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2400" dirty="0" smtClean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2400" dirty="0" smtClean="0"/>
              <a:t>奨学寄付金：　　Ｚ株式会社</a:t>
            </a:r>
            <a:endParaRPr lang="en-US" altLang="ja-JP" sz="2400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grpSp>
        <p:nvGrpSpPr>
          <p:cNvPr id="3076" name="グループ化 1"/>
          <p:cNvGrpSpPr>
            <a:grpSpLocks/>
          </p:cNvGrpSpPr>
          <p:nvPr/>
        </p:nvGrpSpPr>
        <p:grpSpPr bwMode="auto">
          <a:xfrm>
            <a:off x="5508625" y="3027363"/>
            <a:ext cx="3108325" cy="2057400"/>
            <a:chOff x="5394374" y="2348880"/>
            <a:chExt cx="3108325" cy="2057400"/>
          </a:xfrm>
        </p:grpSpPr>
        <p:sp>
          <p:nvSpPr>
            <p:cNvPr id="4" name="四角形吹き出し 3"/>
            <p:cNvSpPr/>
            <p:nvPr/>
          </p:nvSpPr>
          <p:spPr>
            <a:xfrm>
              <a:off x="5394374" y="2348880"/>
              <a:ext cx="3108325" cy="2057400"/>
            </a:xfrm>
            <a:prstGeom prst="wedgeRectCallout">
              <a:avLst>
                <a:gd name="adj1" fmla="val -80425"/>
                <a:gd name="adj2" fmla="val 22129"/>
              </a:avLst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600" kern="0">
                <a:solidFill>
                  <a:prstClr val="white"/>
                </a:solidFill>
              </a:endParaRPr>
            </a:p>
          </p:txBody>
        </p:sp>
        <p:sp>
          <p:nvSpPr>
            <p:cNvPr id="5" name="テキスト ボックス 9"/>
            <p:cNvSpPr txBox="1">
              <a:spLocks noChangeArrowheads="1"/>
            </p:cNvSpPr>
            <p:nvPr/>
          </p:nvSpPr>
          <p:spPr bwMode="auto">
            <a:xfrm>
              <a:off x="5580112" y="2547317"/>
              <a:ext cx="273685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ja-JP" sz="1600" kern="0" dirty="0" smtClean="0">
                  <a:solidFill>
                    <a:srgbClr val="FF0000"/>
                  </a:solidFill>
                </a:rPr>
                <a:t>COI</a:t>
              </a:r>
              <a:r>
                <a:rPr lang="ja-JP" altLang="en-US" sz="1600" kern="0" dirty="0" smtClean="0">
                  <a:solidFill>
                    <a:srgbClr val="FF0000"/>
                  </a:solidFill>
                </a:rPr>
                <a:t>申告書が「有」に該当する項目をすべて記載する。</a:t>
              </a:r>
              <a:endParaRPr lang="en-US" altLang="ja-JP" sz="1600" kern="0" dirty="0" smtClean="0">
                <a:solidFill>
                  <a:srgbClr val="FF0000"/>
                </a:solidFill>
              </a:endParaRPr>
            </a:p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ja-JP" altLang="en-US" sz="1600" kern="0" dirty="0" smtClean="0">
                  <a:solidFill>
                    <a:srgbClr val="FF0000"/>
                  </a:solidFill>
                </a:rPr>
                <a:t>（「無」の項目は記載不要）</a:t>
              </a:r>
              <a:endParaRPr lang="en-US" altLang="ja-JP" sz="1600" kern="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6" name="テキスト ボックス 19"/>
            <p:cNvSpPr txBox="1">
              <a:spLocks noChangeArrowheads="1"/>
            </p:cNvSpPr>
            <p:nvPr/>
          </p:nvSpPr>
          <p:spPr bwMode="auto">
            <a:xfrm>
              <a:off x="5759499" y="3377580"/>
              <a:ext cx="2376488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ja-JP" altLang="en-US" sz="1600" b="1" kern="0" dirty="0" smtClean="0">
                  <a:solidFill>
                    <a:srgbClr val="000000"/>
                  </a:solidFill>
                </a:rPr>
                <a:t>・企業・団体名を記入</a:t>
              </a:r>
              <a:endParaRPr lang="en-US" altLang="ja-JP" sz="1600" b="1" kern="0" dirty="0" smtClean="0">
                <a:solidFill>
                  <a:srgbClr val="000000"/>
                </a:solidFill>
              </a:endParaRPr>
            </a:p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ja-JP" altLang="en-US" sz="1600" b="1" kern="0" dirty="0" smtClean="0">
                  <a:solidFill>
                    <a:srgbClr val="000000"/>
                  </a:solidFill>
                </a:rPr>
                <a:t>・金額の記載は不要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70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ＭＳ Ｐゴシック</vt:lpstr>
      <vt:lpstr>Calibri</vt:lpstr>
      <vt:lpstr>ＭＳ Ｐ明朝</vt:lpstr>
      <vt:lpstr>Office テーマ</vt:lpstr>
      <vt:lpstr>公益社団法人 日本ビタミン学会 COI　開示 発表者名：日本太郎、日本花子、関東二郎、◎近畿三郎（◎研究代表者）</vt:lpstr>
      <vt:lpstr>公益社団法人 日本ビタミン学会 COI　開示 発表者名：日本太郎、日本花子、関東二郎、◎近畿三郎（◎研究代表者）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日本病態栄養学会 COI　開示 筆頭発表者名：　○　○　○　○</dc:title>
  <dc:creator>PC04</dc:creator>
  <cp:lastModifiedBy>TODA</cp:lastModifiedBy>
  <cp:revision>14</cp:revision>
  <dcterms:created xsi:type="dcterms:W3CDTF">2009-09-04T05:42:38Z</dcterms:created>
  <dcterms:modified xsi:type="dcterms:W3CDTF">2016-04-14T07:49:26Z</dcterms:modified>
</cp:coreProperties>
</file>